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4"/>
  </p:sldMasterIdLst>
  <p:sldIdLst>
    <p:sldId id="256" r:id="rId5"/>
    <p:sldId id="257" r:id="rId6"/>
    <p:sldId id="273" r:id="rId7"/>
    <p:sldId id="258" r:id="rId8"/>
    <p:sldId id="260" r:id="rId9"/>
    <p:sldId id="276" r:id="rId10"/>
    <p:sldId id="261" r:id="rId11"/>
    <p:sldId id="274" r:id="rId12"/>
    <p:sldId id="262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42B3A-4293-4C22-B4EF-19FFC7B2FE0A}" v="267" dt="2021-09-14T14:16:12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72A3E-BAEB-4B8C-B5FE-693AC22803DD}" type="doc">
      <dgm:prSet loTypeId="urn:microsoft.com/office/officeart/2018/2/layout/IconVerticalSolidList" loCatId="icon" qsTypeId="urn:microsoft.com/office/officeart/2005/8/quickstyle/3d3" qsCatId="3D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8AC4EE2-3F61-4BEF-9C42-0CBFC47A2273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CKV</a:t>
          </a:r>
          <a:endParaRPr lang="en-US" dirty="0"/>
        </a:p>
      </dgm:t>
    </dgm:pt>
    <dgm:pt modelId="{9190C107-F907-4D41-B8DD-CF849DB297F4}" type="parTrans" cxnId="{D94CB7E2-AE5E-40C7-9817-9126B2B09D4F}">
      <dgm:prSet/>
      <dgm:spPr/>
      <dgm:t>
        <a:bodyPr/>
        <a:lstStyle/>
        <a:p>
          <a:endParaRPr lang="en-US"/>
        </a:p>
      </dgm:t>
    </dgm:pt>
    <dgm:pt modelId="{B8992FB7-8F69-46BD-B519-8EDA085C3EAA}" type="sibTrans" cxnId="{D94CB7E2-AE5E-40C7-9817-9126B2B09D4F}">
      <dgm:prSet/>
      <dgm:spPr/>
      <dgm:t>
        <a:bodyPr/>
        <a:lstStyle/>
        <a:p>
          <a:endParaRPr lang="en-US"/>
        </a:p>
      </dgm:t>
    </dgm:pt>
    <dgm:pt modelId="{142593C0-AC41-45DB-AF34-FD2F3685A09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Werkweek</a:t>
          </a:r>
          <a:endParaRPr lang="en-US" dirty="0"/>
        </a:p>
      </dgm:t>
    </dgm:pt>
    <dgm:pt modelId="{046CB4FB-B79F-4B51-8629-9E8FBC6B9968}" type="parTrans" cxnId="{65BB2838-587B-4DE3-BDF4-B62F0915F66D}">
      <dgm:prSet/>
      <dgm:spPr/>
      <dgm:t>
        <a:bodyPr/>
        <a:lstStyle/>
        <a:p>
          <a:endParaRPr lang="en-US"/>
        </a:p>
      </dgm:t>
    </dgm:pt>
    <dgm:pt modelId="{477FE11E-EC52-42BE-86AE-9A49A3F925F8}" type="sibTrans" cxnId="{65BB2838-587B-4DE3-BDF4-B62F0915F66D}">
      <dgm:prSet/>
      <dgm:spPr/>
      <dgm:t>
        <a:bodyPr/>
        <a:lstStyle/>
        <a:p>
          <a:endParaRPr lang="en-US"/>
        </a:p>
      </dgm:t>
    </dgm:pt>
    <dgm:pt modelId="{AF1D71AC-B715-4ABD-878E-B79EE55FA69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Maatschappelijke stage</a:t>
          </a:r>
          <a:endParaRPr lang="en-US" dirty="0"/>
        </a:p>
      </dgm:t>
    </dgm:pt>
    <dgm:pt modelId="{407D3C4F-5E66-4DD3-838E-6FFE05F9F4BE}" type="parTrans" cxnId="{C13EEEA5-B54C-4692-B643-C6D373D01F0D}">
      <dgm:prSet/>
      <dgm:spPr/>
      <dgm:t>
        <a:bodyPr/>
        <a:lstStyle/>
        <a:p>
          <a:endParaRPr lang="en-US"/>
        </a:p>
      </dgm:t>
    </dgm:pt>
    <dgm:pt modelId="{5C4EDA6F-6FF0-4DF1-A567-72A652A19CB6}" type="sibTrans" cxnId="{C13EEEA5-B54C-4692-B643-C6D373D01F0D}">
      <dgm:prSet/>
      <dgm:spPr/>
      <dgm:t>
        <a:bodyPr/>
        <a:lstStyle/>
        <a:p>
          <a:endParaRPr lang="en-US"/>
        </a:p>
      </dgm:t>
    </dgm:pt>
    <dgm:pt modelId="{13376943-0893-41E1-8D0B-B344CB231E74}" type="pres">
      <dgm:prSet presAssocID="{DFE72A3E-BAEB-4B8C-B5FE-693AC22803DD}" presName="root" presStyleCnt="0">
        <dgm:presLayoutVars>
          <dgm:dir/>
          <dgm:resizeHandles val="exact"/>
        </dgm:presLayoutVars>
      </dgm:prSet>
      <dgm:spPr/>
    </dgm:pt>
    <dgm:pt modelId="{919484B6-163D-4A61-AE09-FE54C1B4FEB1}" type="pres">
      <dgm:prSet presAssocID="{28AC4EE2-3F61-4BEF-9C42-0CBFC47A2273}" presName="compNode" presStyleCnt="0"/>
      <dgm:spPr/>
    </dgm:pt>
    <dgm:pt modelId="{184A5303-D8EA-48F4-B559-6BB006C2375F}" type="pres">
      <dgm:prSet presAssocID="{28AC4EE2-3F61-4BEF-9C42-0CBFC47A2273}" presName="bgRect" presStyleLbl="bgShp" presStyleIdx="0" presStyleCnt="3"/>
      <dgm:spPr/>
    </dgm:pt>
    <dgm:pt modelId="{C348EB59-64C7-4538-839D-D580AAAEF69E}" type="pres">
      <dgm:prSet presAssocID="{28AC4EE2-3F61-4BEF-9C42-0CBFC47A227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pen"/>
        </a:ext>
      </dgm:extLst>
    </dgm:pt>
    <dgm:pt modelId="{7289D54E-C988-4CE3-B252-93E20BE190E9}" type="pres">
      <dgm:prSet presAssocID="{28AC4EE2-3F61-4BEF-9C42-0CBFC47A2273}" presName="spaceRect" presStyleCnt="0"/>
      <dgm:spPr/>
    </dgm:pt>
    <dgm:pt modelId="{50EE9D5E-8EFB-4627-AC28-DCAD5EDCC702}" type="pres">
      <dgm:prSet presAssocID="{28AC4EE2-3F61-4BEF-9C42-0CBFC47A2273}" presName="parTx" presStyleLbl="revTx" presStyleIdx="0" presStyleCnt="3">
        <dgm:presLayoutVars>
          <dgm:chMax val="0"/>
          <dgm:chPref val="0"/>
        </dgm:presLayoutVars>
      </dgm:prSet>
      <dgm:spPr/>
    </dgm:pt>
    <dgm:pt modelId="{6C17AAF3-6066-4E94-9EB0-DA1F3964AE85}" type="pres">
      <dgm:prSet presAssocID="{B8992FB7-8F69-46BD-B519-8EDA085C3EAA}" presName="sibTrans" presStyleCnt="0"/>
      <dgm:spPr/>
    </dgm:pt>
    <dgm:pt modelId="{7AB9F698-36BB-4DA0-AE83-74FE0683AEAF}" type="pres">
      <dgm:prSet presAssocID="{142593C0-AC41-45DB-AF34-FD2F3685A090}" presName="compNode" presStyleCnt="0"/>
      <dgm:spPr/>
    </dgm:pt>
    <dgm:pt modelId="{C674B872-7A81-4241-9867-4A6EF43E761B}" type="pres">
      <dgm:prSet presAssocID="{142593C0-AC41-45DB-AF34-FD2F3685A090}" presName="bgRect" presStyleLbl="bgShp" presStyleIdx="1" presStyleCnt="3"/>
      <dgm:spPr/>
    </dgm:pt>
    <dgm:pt modelId="{F07B57A3-C853-4E76-B51C-3F15A98E5051}" type="pres">
      <dgm:prSet presAssocID="{142593C0-AC41-45DB-AF34-FD2F3685A09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7C3A4075-BF6E-447E-B3ED-B70DE1169CE1}" type="pres">
      <dgm:prSet presAssocID="{142593C0-AC41-45DB-AF34-FD2F3685A090}" presName="spaceRect" presStyleCnt="0"/>
      <dgm:spPr/>
    </dgm:pt>
    <dgm:pt modelId="{5AAA1CDB-EE0E-4ABF-BDA0-A743E4105A34}" type="pres">
      <dgm:prSet presAssocID="{142593C0-AC41-45DB-AF34-FD2F3685A090}" presName="parTx" presStyleLbl="revTx" presStyleIdx="1" presStyleCnt="3">
        <dgm:presLayoutVars>
          <dgm:chMax val="0"/>
          <dgm:chPref val="0"/>
        </dgm:presLayoutVars>
      </dgm:prSet>
      <dgm:spPr/>
    </dgm:pt>
    <dgm:pt modelId="{BD282F04-CB66-4C86-9FAB-DB3BCB5D86A9}" type="pres">
      <dgm:prSet presAssocID="{477FE11E-EC52-42BE-86AE-9A49A3F925F8}" presName="sibTrans" presStyleCnt="0"/>
      <dgm:spPr/>
    </dgm:pt>
    <dgm:pt modelId="{47BC2F43-73F5-4D65-B1B3-D4A922174BD6}" type="pres">
      <dgm:prSet presAssocID="{AF1D71AC-B715-4ABD-878E-B79EE55FA699}" presName="compNode" presStyleCnt="0"/>
      <dgm:spPr/>
    </dgm:pt>
    <dgm:pt modelId="{C545D3E6-F0F1-48BF-9DA4-7EDA3AAE82D8}" type="pres">
      <dgm:prSet presAssocID="{AF1D71AC-B715-4ABD-878E-B79EE55FA699}" presName="bgRect" presStyleLbl="bgShp" presStyleIdx="2" presStyleCnt="3"/>
      <dgm:spPr/>
    </dgm:pt>
    <dgm:pt modelId="{5532F6D8-AC14-46EE-B6DA-196E5BBCCD0B}" type="pres">
      <dgm:prSet presAssocID="{AF1D71AC-B715-4ABD-878E-B79EE55FA69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sser"/>
        </a:ext>
      </dgm:extLst>
    </dgm:pt>
    <dgm:pt modelId="{F56F4D17-715F-4EA6-8C8E-944439434D30}" type="pres">
      <dgm:prSet presAssocID="{AF1D71AC-B715-4ABD-878E-B79EE55FA699}" presName="spaceRect" presStyleCnt="0"/>
      <dgm:spPr/>
    </dgm:pt>
    <dgm:pt modelId="{01D1C91D-2029-4A41-975A-F59EDBC9DBF7}" type="pres">
      <dgm:prSet presAssocID="{AF1D71AC-B715-4ABD-878E-B79EE55FA69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F03AB30-F55D-4FCF-9416-00FE235CE06D}" type="presOf" srcId="{142593C0-AC41-45DB-AF34-FD2F3685A090}" destId="{5AAA1CDB-EE0E-4ABF-BDA0-A743E4105A34}" srcOrd="0" destOrd="0" presId="urn:microsoft.com/office/officeart/2018/2/layout/IconVerticalSolidList"/>
    <dgm:cxn modelId="{65BB2838-587B-4DE3-BDF4-B62F0915F66D}" srcId="{DFE72A3E-BAEB-4B8C-B5FE-693AC22803DD}" destId="{142593C0-AC41-45DB-AF34-FD2F3685A090}" srcOrd="1" destOrd="0" parTransId="{046CB4FB-B79F-4B51-8629-9E8FBC6B9968}" sibTransId="{477FE11E-EC52-42BE-86AE-9A49A3F925F8}"/>
    <dgm:cxn modelId="{C13EEEA5-B54C-4692-B643-C6D373D01F0D}" srcId="{DFE72A3E-BAEB-4B8C-B5FE-693AC22803DD}" destId="{AF1D71AC-B715-4ABD-878E-B79EE55FA699}" srcOrd="2" destOrd="0" parTransId="{407D3C4F-5E66-4DD3-838E-6FFE05F9F4BE}" sibTransId="{5C4EDA6F-6FF0-4DF1-A567-72A652A19CB6}"/>
    <dgm:cxn modelId="{FFD332C5-8714-418B-8F41-8F9A0A66AD40}" type="presOf" srcId="{DFE72A3E-BAEB-4B8C-B5FE-693AC22803DD}" destId="{13376943-0893-41E1-8D0B-B344CB231E74}" srcOrd="0" destOrd="0" presId="urn:microsoft.com/office/officeart/2018/2/layout/IconVerticalSolidList"/>
    <dgm:cxn modelId="{6A5974C6-1313-4117-9212-E957ABF49B33}" type="presOf" srcId="{28AC4EE2-3F61-4BEF-9C42-0CBFC47A2273}" destId="{50EE9D5E-8EFB-4627-AC28-DCAD5EDCC702}" srcOrd="0" destOrd="0" presId="urn:microsoft.com/office/officeart/2018/2/layout/IconVerticalSolidList"/>
    <dgm:cxn modelId="{D94CB7E2-AE5E-40C7-9817-9126B2B09D4F}" srcId="{DFE72A3E-BAEB-4B8C-B5FE-693AC22803DD}" destId="{28AC4EE2-3F61-4BEF-9C42-0CBFC47A2273}" srcOrd="0" destOrd="0" parTransId="{9190C107-F907-4D41-B8DD-CF849DB297F4}" sibTransId="{B8992FB7-8F69-46BD-B519-8EDA085C3EAA}"/>
    <dgm:cxn modelId="{FA56F5F8-37C2-4AA3-A755-CA24B53D53B4}" type="presOf" srcId="{AF1D71AC-B715-4ABD-878E-B79EE55FA699}" destId="{01D1C91D-2029-4A41-975A-F59EDBC9DBF7}" srcOrd="0" destOrd="0" presId="urn:microsoft.com/office/officeart/2018/2/layout/IconVerticalSolidList"/>
    <dgm:cxn modelId="{7D0C7F58-9329-4BF8-A126-00AA81237DC8}" type="presParOf" srcId="{13376943-0893-41E1-8D0B-B344CB231E74}" destId="{919484B6-163D-4A61-AE09-FE54C1B4FEB1}" srcOrd="0" destOrd="0" presId="urn:microsoft.com/office/officeart/2018/2/layout/IconVerticalSolidList"/>
    <dgm:cxn modelId="{D28BF643-15CD-4378-B0A7-F3B97DBD2056}" type="presParOf" srcId="{919484B6-163D-4A61-AE09-FE54C1B4FEB1}" destId="{184A5303-D8EA-48F4-B559-6BB006C2375F}" srcOrd="0" destOrd="0" presId="urn:microsoft.com/office/officeart/2018/2/layout/IconVerticalSolidList"/>
    <dgm:cxn modelId="{C9443D82-7ECC-4BD2-AEAD-CEEBC3BA88C6}" type="presParOf" srcId="{919484B6-163D-4A61-AE09-FE54C1B4FEB1}" destId="{C348EB59-64C7-4538-839D-D580AAAEF69E}" srcOrd="1" destOrd="0" presId="urn:microsoft.com/office/officeart/2018/2/layout/IconVerticalSolidList"/>
    <dgm:cxn modelId="{10EED157-F891-4CFF-AFCD-23FE231812A9}" type="presParOf" srcId="{919484B6-163D-4A61-AE09-FE54C1B4FEB1}" destId="{7289D54E-C988-4CE3-B252-93E20BE190E9}" srcOrd="2" destOrd="0" presId="urn:microsoft.com/office/officeart/2018/2/layout/IconVerticalSolidList"/>
    <dgm:cxn modelId="{2F8CEFB6-5577-48AE-81AA-3010CE7F2970}" type="presParOf" srcId="{919484B6-163D-4A61-AE09-FE54C1B4FEB1}" destId="{50EE9D5E-8EFB-4627-AC28-DCAD5EDCC702}" srcOrd="3" destOrd="0" presId="urn:microsoft.com/office/officeart/2018/2/layout/IconVerticalSolidList"/>
    <dgm:cxn modelId="{4A0F66F6-9266-4FD4-9F7D-1391DFAB1A7F}" type="presParOf" srcId="{13376943-0893-41E1-8D0B-B344CB231E74}" destId="{6C17AAF3-6066-4E94-9EB0-DA1F3964AE85}" srcOrd="1" destOrd="0" presId="urn:microsoft.com/office/officeart/2018/2/layout/IconVerticalSolidList"/>
    <dgm:cxn modelId="{7B972A09-A348-4E5E-9BBA-AC794F5A4CF8}" type="presParOf" srcId="{13376943-0893-41E1-8D0B-B344CB231E74}" destId="{7AB9F698-36BB-4DA0-AE83-74FE0683AEAF}" srcOrd="2" destOrd="0" presId="urn:microsoft.com/office/officeart/2018/2/layout/IconVerticalSolidList"/>
    <dgm:cxn modelId="{C98AF7BE-BA50-433C-A9EE-A6A2DDEB733D}" type="presParOf" srcId="{7AB9F698-36BB-4DA0-AE83-74FE0683AEAF}" destId="{C674B872-7A81-4241-9867-4A6EF43E761B}" srcOrd="0" destOrd="0" presId="urn:microsoft.com/office/officeart/2018/2/layout/IconVerticalSolidList"/>
    <dgm:cxn modelId="{D67A30B9-CD34-41AB-86A7-9587452C986F}" type="presParOf" srcId="{7AB9F698-36BB-4DA0-AE83-74FE0683AEAF}" destId="{F07B57A3-C853-4E76-B51C-3F15A98E5051}" srcOrd="1" destOrd="0" presId="urn:microsoft.com/office/officeart/2018/2/layout/IconVerticalSolidList"/>
    <dgm:cxn modelId="{39574DE1-423C-4CC7-930C-065262861B89}" type="presParOf" srcId="{7AB9F698-36BB-4DA0-AE83-74FE0683AEAF}" destId="{7C3A4075-BF6E-447E-B3ED-B70DE1169CE1}" srcOrd="2" destOrd="0" presId="urn:microsoft.com/office/officeart/2018/2/layout/IconVerticalSolidList"/>
    <dgm:cxn modelId="{89619E8E-36C5-4BE3-8DE2-545B4A16482C}" type="presParOf" srcId="{7AB9F698-36BB-4DA0-AE83-74FE0683AEAF}" destId="{5AAA1CDB-EE0E-4ABF-BDA0-A743E4105A34}" srcOrd="3" destOrd="0" presId="urn:microsoft.com/office/officeart/2018/2/layout/IconVerticalSolidList"/>
    <dgm:cxn modelId="{92BB488A-0897-428B-9069-C49775160F47}" type="presParOf" srcId="{13376943-0893-41E1-8D0B-B344CB231E74}" destId="{BD282F04-CB66-4C86-9FAB-DB3BCB5D86A9}" srcOrd="3" destOrd="0" presId="urn:microsoft.com/office/officeart/2018/2/layout/IconVerticalSolidList"/>
    <dgm:cxn modelId="{285C1205-4B80-42C1-BA5B-1A8F0005AA0D}" type="presParOf" srcId="{13376943-0893-41E1-8D0B-B344CB231E74}" destId="{47BC2F43-73F5-4D65-B1B3-D4A922174BD6}" srcOrd="4" destOrd="0" presId="urn:microsoft.com/office/officeart/2018/2/layout/IconVerticalSolidList"/>
    <dgm:cxn modelId="{69964781-F882-4EF2-A821-52434E9BC977}" type="presParOf" srcId="{47BC2F43-73F5-4D65-B1B3-D4A922174BD6}" destId="{C545D3E6-F0F1-48BF-9DA4-7EDA3AAE82D8}" srcOrd="0" destOrd="0" presId="urn:microsoft.com/office/officeart/2018/2/layout/IconVerticalSolidList"/>
    <dgm:cxn modelId="{D3CEB85E-2222-4672-B947-75FEC2E25932}" type="presParOf" srcId="{47BC2F43-73F5-4D65-B1B3-D4A922174BD6}" destId="{5532F6D8-AC14-46EE-B6DA-196E5BBCCD0B}" srcOrd="1" destOrd="0" presId="urn:microsoft.com/office/officeart/2018/2/layout/IconVerticalSolidList"/>
    <dgm:cxn modelId="{FDF128E5-88B7-47CA-A41E-A31B3AEBF674}" type="presParOf" srcId="{47BC2F43-73F5-4D65-B1B3-D4A922174BD6}" destId="{F56F4D17-715F-4EA6-8C8E-944439434D30}" srcOrd="2" destOrd="0" presId="urn:microsoft.com/office/officeart/2018/2/layout/IconVerticalSolidList"/>
    <dgm:cxn modelId="{DB54E48C-C762-44AE-A188-760066CA7572}" type="presParOf" srcId="{47BC2F43-73F5-4D65-B1B3-D4A922174BD6}" destId="{01D1C91D-2029-4A41-975A-F59EDBC9DBF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6E8CD5-743B-4B5B-A811-70D04B20E1C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74EDE7B1-4DDF-4D2A-B1BC-3A4C567DBFE5}">
      <dgm:prSet phldrT="[Tekst]"/>
      <dgm:spPr/>
      <dgm:t>
        <a:bodyPr/>
        <a:lstStyle/>
        <a:p>
          <a:r>
            <a:rPr lang="nl-NL" dirty="0"/>
            <a:t>vmbo-t </a:t>
          </a:r>
        </a:p>
      </dgm:t>
    </dgm:pt>
    <dgm:pt modelId="{3B3BF2A5-4A3D-4EE2-A04B-FA11688C7496}" type="parTrans" cxnId="{B7284877-02B2-4A33-9D4B-C7440FA18F98}">
      <dgm:prSet/>
      <dgm:spPr/>
      <dgm:t>
        <a:bodyPr/>
        <a:lstStyle/>
        <a:p>
          <a:endParaRPr lang="nl-NL"/>
        </a:p>
      </dgm:t>
    </dgm:pt>
    <dgm:pt modelId="{D453EE5C-BC83-465D-A308-A3C2E49C6274}" type="sibTrans" cxnId="{B7284877-02B2-4A33-9D4B-C7440FA18F98}">
      <dgm:prSet/>
      <dgm:spPr/>
      <dgm:t>
        <a:bodyPr/>
        <a:lstStyle/>
        <a:p>
          <a:endParaRPr lang="nl-NL"/>
        </a:p>
      </dgm:t>
    </dgm:pt>
    <dgm:pt modelId="{68B8EB7C-32BE-4ADF-9AA8-8626CE7435D0}">
      <dgm:prSet phldrT="[Tekst]"/>
      <dgm:spPr/>
      <dgm:t>
        <a:bodyPr/>
        <a:lstStyle/>
        <a:p>
          <a:r>
            <a:rPr lang="nl-NL" dirty="0"/>
            <a:t>vakkenpakket</a:t>
          </a:r>
        </a:p>
      </dgm:t>
    </dgm:pt>
    <dgm:pt modelId="{0983F849-EB42-4E5C-9D61-5D5E87EE6AEC}" type="parTrans" cxnId="{91DC1A85-C30D-4FA0-8C3C-F47EBBD995CF}">
      <dgm:prSet/>
      <dgm:spPr/>
      <dgm:t>
        <a:bodyPr/>
        <a:lstStyle/>
        <a:p>
          <a:endParaRPr lang="nl-NL"/>
        </a:p>
      </dgm:t>
    </dgm:pt>
    <dgm:pt modelId="{1AE20065-D314-4EE2-8101-2C144F15C3F8}" type="sibTrans" cxnId="{91DC1A85-C30D-4FA0-8C3C-F47EBBD995CF}">
      <dgm:prSet/>
      <dgm:spPr/>
      <dgm:t>
        <a:bodyPr/>
        <a:lstStyle/>
        <a:p>
          <a:endParaRPr lang="nl-NL"/>
        </a:p>
      </dgm:t>
    </dgm:pt>
    <dgm:pt modelId="{E249F43B-A70E-4B44-A261-6D08C6EA2FD9}">
      <dgm:prSet phldrT="[Tekst]"/>
      <dgm:spPr/>
      <dgm:t>
        <a:bodyPr/>
        <a:lstStyle/>
        <a:p>
          <a:r>
            <a:rPr lang="nl-NL" dirty="0"/>
            <a:t>profielkeuze </a:t>
          </a:r>
        </a:p>
      </dgm:t>
    </dgm:pt>
    <dgm:pt modelId="{CEE36249-4E68-4907-BCEF-1C658DD1E29D}" type="parTrans" cxnId="{3EDFF0AB-F077-4805-88D0-FE83178848F7}">
      <dgm:prSet/>
      <dgm:spPr/>
      <dgm:t>
        <a:bodyPr/>
        <a:lstStyle/>
        <a:p>
          <a:endParaRPr lang="nl-NL"/>
        </a:p>
      </dgm:t>
    </dgm:pt>
    <dgm:pt modelId="{A6001504-6E8A-4519-9E87-CAFC52E126F8}" type="sibTrans" cxnId="{3EDFF0AB-F077-4805-88D0-FE83178848F7}">
      <dgm:prSet/>
      <dgm:spPr/>
      <dgm:t>
        <a:bodyPr/>
        <a:lstStyle/>
        <a:p>
          <a:endParaRPr lang="nl-NL"/>
        </a:p>
      </dgm:t>
    </dgm:pt>
    <dgm:pt modelId="{7959ECA5-E06B-41E7-865A-08C6505A8631}" type="pres">
      <dgm:prSet presAssocID="{106E8CD5-743B-4B5B-A811-70D04B20E1C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5B07EBF-902D-4E1D-A1C8-D19DB710A41A}" type="pres">
      <dgm:prSet presAssocID="{74EDE7B1-4DDF-4D2A-B1BC-3A4C567DBFE5}" presName="root1" presStyleCnt="0"/>
      <dgm:spPr/>
    </dgm:pt>
    <dgm:pt modelId="{82174229-6E9C-4430-9C5C-77E5279116A5}" type="pres">
      <dgm:prSet presAssocID="{74EDE7B1-4DDF-4D2A-B1BC-3A4C567DBFE5}" presName="LevelOneTextNode" presStyleLbl="node0" presStyleIdx="0" presStyleCnt="1">
        <dgm:presLayoutVars>
          <dgm:chPref val="3"/>
        </dgm:presLayoutVars>
      </dgm:prSet>
      <dgm:spPr/>
    </dgm:pt>
    <dgm:pt modelId="{CFCA2F0C-6991-41F5-B89B-FD9CE6C79E2D}" type="pres">
      <dgm:prSet presAssocID="{74EDE7B1-4DDF-4D2A-B1BC-3A4C567DBFE5}" presName="level2hierChild" presStyleCnt="0"/>
      <dgm:spPr/>
    </dgm:pt>
    <dgm:pt modelId="{2A8BADEC-AFB4-42CF-868F-124594046A35}" type="pres">
      <dgm:prSet presAssocID="{0983F849-EB42-4E5C-9D61-5D5E87EE6AEC}" presName="conn2-1" presStyleLbl="parChTrans1D2" presStyleIdx="0" presStyleCnt="2"/>
      <dgm:spPr/>
    </dgm:pt>
    <dgm:pt modelId="{10DFD322-A97F-43F2-86BC-F4278451E482}" type="pres">
      <dgm:prSet presAssocID="{0983F849-EB42-4E5C-9D61-5D5E87EE6AEC}" presName="connTx" presStyleLbl="parChTrans1D2" presStyleIdx="0" presStyleCnt="2"/>
      <dgm:spPr/>
    </dgm:pt>
    <dgm:pt modelId="{FDFD4D64-751F-490D-B367-B2A1A5D00370}" type="pres">
      <dgm:prSet presAssocID="{68B8EB7C-32BE-4ADF-9AA8-8626CE7435D0}" presName="root2" presStyleCnt="0"/>
      <dgm:spPr/>
    </dgm:pt>
    <dgm:pt modelId="{3B97409A-51B8-4845-BFA7-802A4AF9C4A5}" type="pres">
      <dgm:prSet presAssocID="{68B8EB7C-32BE-4ADF-9AA8-8626CE7435D0}" presName="LevelTwoTextNode" presStyleLbl="node2" presStyleIdx="0" presStyleCnt="2">
        <dgm:presLayoutVars>
          <dgm:chPref val="3"/>
        </dgm:presLayoutVars>
      </dgm:prSet>
      <dgm:spPr/>
    </dgm:pt>
    <dgm:pt modelId="{A9D63BFB-7A21-4FF4-8A31-3DB4085E94D6}" type="pres">
      <dgm:prSet presAssocID="{68B8EB7C-32BE-4ADF-9AA8-8626CE7435D0}" presName="level3hierChild" presStyleCnt="0"/>
      <dgm:spPr/>
    </dgm:pt>
    <dgm:pt modelId="{3775F58F-3557-47CD-AFB0-CC5D19BECD1B}" type="pres">
      <dgm:prSet presAssocID="{CEE36249-4E68-4907-BCEF-1C658DD1E29D}" presName="conn2-1" presStyleLbl="parChTrans1D2" presStyleIdx="1" presStyleCnt="2"/>
      <dgm:spPr/>
    </dgm:pt>
    <dgm:pt modelId="{6AE750B8-0F2A-474B-9F55-F5AA6FC9B457}" type="pres">
      <dgm:prSet presAssocID="{CEE36249-4E68-4907-BCEF-1C658DD1E29D}" presName="connTx" presStyleLbl="parChTrans1D2" presStyleIdx="1" presStyleCnt="2"/>
      <dgm:spPr/>
    </dgm:pt>
    <dgm:pt modelId="{961F3995-72A8-49A2-B125-77C3B82BB16D}" type="pres">
      <dgm:prSet presAssocID="{E249F43B-A70E-4B44-A261-6D08C6EA2FD9}" presName="root2" presStyleCnt="0"/>
      <dgm:spPr/>
    </dgm:pt>
    <dgm:pt modelId="{CA1BDA2E-7C19-4B8F-8EB1-2FC7DA718B89}" type="pres">
      <dgm:prSet presAssocID="{E249F43B-A70E-4B44-A261-6D08C6EA2FD9}" presName="LevelTwoTextNode" presStyleLbl="node2" presStyleIdx="1" presStyleCnt="2">
        <dgm:presLayoutVars>
          <dgm:chPref val="3"/>
        </dgm:presLayoutVars>
      </dgm:prSet>
      <dgm:spPr/>
    </dgm:pt>
    <dgm:pt modelId="{9AD5D405-CABF-4387-8741-4126C08DFD5B}" type="pres">
      <dgm:prSet presAssocID="{E249F43B-A70E-4B44-A261-6D08C6EA2FD9}" presName="level3hierChild" presStyleCnt="0"/>
      <dgm:spPr/>
    </dgm:pt>
  </dgm:ptLst>
  <dgm:cxnLst>
    <dgm:cxn modelId="{2425F92B-DB1F-4684-9EBD-5F5AFCD65D12}" type="presOf" srcId="{106E8CD5-743B-4B5B-A811-70D04B20E1C4}" destId="{7959ECA5-E06B-41E7-865A-08C6505A8631}" srcOrd="0" destOrd="0" presId="urn:microsoft.com/office/officeart/2008/layout/HorizontalMultiLevelHierarchy"/>
    <dgm:cxn modelId="{5A654C4B-81C8-48D6-8412-4F1C4C9077DB}" type="presOf" srcId="{74EDE7B1-4DDF-4D2A-B1BC-3A4C567DBFE5}" destId="{82174229-6E9C-4430-9C5C-77E5279116A5}" srcOrd="0" destOrd="0" presId="urn:microsoft.com/office/officeart/2008/layout/HorizontalMultiLevelHierarchy"/>
    <dgm:cxn modelId="{87790B6D-27E7-447E-B26F-57458B5FD02F}" type="presOf" srcId="{0983F849-EB42-4E5C-9D61-5D5E87EE6AEC}" destId="{2A8BADEC-AFB4-42CF-868F-124594046A35}" srcOrd="0" destOrd="0" presId="urn:microsoft.com/office/officeart/2008/layout/HorizontalMultiLevelHierarchy"/>
    <dgm:cxn modelId="{B7284877-02B2-4A33-9D4B-C7440FA18F98}" srcId="{106E8CD5-743B-4B5B-A811-70D04B20E1C4}" destId="{74EDE7B1-4DDF-4D2A-B1BC-3A4C567DBFE5}" srcOrd="0" destOrd="0" parTransId="{3B3BF2A5-4A3D-4EE2-A04B-FA11688C7496}" sibTransId="{D453EE5C-BC83-465D-A308-A3C2E49C6274}"/>
    <dgm:cxn modelId="{E5B0C078-ACA1-429B-8069-54080B8A46EF}" type="presOf" srcId="{CEE36249-4E68-4907-BCEF-1C658DD1E29D}" destId="{3775F58F-3557-47CD-AFB0-CC5D19BECD1B}" srcOrd="0" destOrd="0" presId="urn:microsoft.com/office/officeart/2008/layout/HorizontalMultiLevelHierarchy"/>
    <dgm:cxn modelId="{91DC1A85-C30D-4FA0-8C3C-F47EBBD995CF}" srcId="{74EDE7B1-4DDF-4D2A-B1BC-3A4C567DBFE5}" destId="{68B8EB7C-32BE-4ADF-9AA8-8626CE7435D0}" srcOrd="0" destOrd="0" parTransId="{0983F849-EB42-4E5C-9D61-5D5E87EE6AEC}" sibTransId="{1AE20065-D314-4EE2-8101-2C144F15C3F8}"/>
    <dgm:cxn modelId="{0FA94A88-E368-43E5-9B6F-46306FAEDBC9}" type="presOf" srcId="{0983F849-EB42-4E5C-9D61-5D5E87EE6AEC}" destId="{10DFD322-A97F-43F2-86BC-F4278451E482}" srcOrd="1" destOrd="0" presId="urn:microsoft.com/office/officeart/2008/layout/HorizontalMultiLevelHierarchy"/>
    <dgm:cxn modelId="{23D565A4-49B5-4154-9471-0F833EEF1D15}" type="presOf" srcId="{68B8EB7C-32BE-4ADF-9AA8-8626CE7435D0}" destId="{3B97409A-51B8-4845-BFA7-802A4AF9C4A5}" srcOrd="0" destOrd="0" presId="urn:microsoft.com/office/officeart/2008/layout/HorizontalMultiLevelHierarchy"/>
    <dgm:cxn modelId="{3EDFF0AB-F077-4805-88D0-FE83178848F7}" srcId="{74EDE7B1-4DDF-4D2A-B1BC-3A4C567DBFE5}" destId="{E249F43B-A70E-4B44-A261-6D08C6EA2FD9}" srcOrd="1" destOrd="0" parTransId="{CEE36249-4E68-4907-BCEF-1C658DD1E29D}" sibTransId="{A6001504-6E8A-4519-9E87-CAFC52E126F8}"/>
    <dgm:cxn modelId="{16DB4ACF-78CE-4A4C-AE70-A47C7270DCF3}" type="presOf" srcId="{CEE36249-4E68-4907-BCEF-1C658DD1E29D}" destId="{6AE750B8-0F2A-474B-9F55-F5AA6FC9B457}" srcOrd="1" destOrd="0" presId="urn:microsoft.com/office/officeart/2008/layout/HorizontalMultiLevelHierarchy"/>
    <dgm:cxn modelId="{C7E3CED1-4E5D-4B6E-918E-7E911CE48355}" type="presOf" srcId="{E249F43B-A70E-4B44-A261-6D08C6EA2FD9}" destId="{CA1BDA2E-7C19-4B8F-8EB1-2FC7DA718B89}" srcOrd="0" destOrd="0" presId="urn:microsoft.com/office/officeart/2008/layout/HorizontalMultiLevelHierarchy"/>
    <dgm:cxn modelId="{9699D744-5C71-4719-93DE-DC65FFB8655F}" type="presParOf" srcId="{7959ECA5-E06B-41E7-865A-08C6505A8631}" destId="{25B07EBF-902D-4E1D-A1C8-D19DB710A41A}" srcOrd="0" destOrd="0" presId="urn:microsoft.com/office/officeart/2008/layout/HorizontalMultiLevelHierarchy"/>
    <dgm:cxn modelId="{7FB1B576-37BF-4874-869F-122BC77EE970}" type="presParOf" srcId="{25B07EBF-902D-4E1D-A1C8-D19DB710A41A}" destId="{82174229-6E9C-4430-9C5C-77E5279116A5}" srcOrd="0" destOrd="0" presId="urn:microsoft.com/office/officeart/2008/layout/HorizontalMultiLevelHierarchy"/>
    <dgm:cxn modelId="{BEB6AF2A-D383-4365-B73A-1DBED9511FFC}" type="presParOf" srcId="{25B07EBF-902D-4E1D-A1C8-D19DB710A41A}" destId="{CFCA2F0C-6991-41F5-B89B-FD9CE6C79E2D}" srcOrd="1" destOrd="0" presId="urn:microsoft.com/office/officeart/2008/layout/HorizontalMultiLevelHierarchy"/>
    <dgm:cxn modelId="{4E39722E-E9AF-43BA-8706-BC5A4EA6105D}" type="presParOf" srcId="{CFCA2F0C-6991-41F5-B89B-FD9CE6C79E2D}" destId="{2A8BADEC-AFB4-42CF-868F-124594046A35}" srcOrd="0" destOrd="0" presId="urn:microsoft.com/office/officeart/2008/layout/HorizontalMultiLevelHierarchy"/>
    <dgm:cxn modelId="{6B873A93-CEDE-43D1-94D7-234707C34B5A}" type="presParOf" srcId="{2A8BADEC-AFB4-42CF-868F-124594046A35}" destId="{10DFD322-A97F-43F2-86BC-F4278451E482}" srcOrd="0" destOrd="0" presId="urn:microsoft.com/office/officeart/2008/layout/HorizontalMultiLevelHierarchy"/>
    <dgm:cxn modelId="{A55F30E9-F6E7-4E2C-91B5-5C718334F792}" type="presParOf" srcId="{CFCA2F0C-6991-41F5-B89B-FD9CE6C79E2D}" destId="{FDFD4D64-751F-490D-B367-B2A1A5D00370}" srcOrd="1" destOrd="0" presId="urn:microsoft.com/office/officeart/2008/layout/HorizontalMultiLevelHierarchy"/>
    <dgm:cxn modelId="{C407D5BE-BBC7-4141-AF9E-6D9407403B20}" type="presParOf" srcId="{FDFD4D64-751F-490D-B367-B2A1A5D00370}" destId="{3B97409A-51B8-4845-BFA7-802A4AF9C4A5}" srcOrd="0" destOrd="0" presId="urn:microsoft.com/office/officeart/2008/layout/HorizontalMultiLevelHierarchy"/>
    <dgm:cxn modelId="{C4A397BB-2B4D-4BEC-8D10-CACC1FCC3558}" type="presParOf" srcId="{FDFD4D64-751F-490D-B367-B2A1A5D00370}" destId="{A9D63BFB-7A21-4FF4-8A31-3DB4085E94D6}" srcOrd="1" destOrd="0" presId="urn:microsoft.com/office/officeart/2008/layout/HorizontalMultiLevelHierarchy"/>
    <dgm:cxn modelId="{81344B1C-7FF3-4502-84AB-6DEE03FD136E}" type="presParOf" srcId="{CFCA2F0C-6991-41F5-B89B-FD9CE6C79E2D}" destId="{3775F58F-3557-47CD-AFB0-CC5D19BECD1B}" srcOrd="2" destOrd="0" presId="urn:microsoft.com/office/officeart/2008/layout/HorizontalMultiLevelHierarchy"/>
    <dgm:cxn modelId="{376001CB-BB21-4E6A-B652-C5661950BFDA}" type="presParOf" srcId="{3775F58F-3557-47CD-AFB0-CC5D19BECD1B}" destId="{6AE750B8-0F2A-474B-9F55-F5AA6FC9B457}" srcOrd="0" destOrd="0" presId="urn:microsoft.com/office/officeart/2008/layout/HorizontalMultiLevelHierarchy"/>
    <dgm:cxn modelId="{DD51ABE1-285D-4461-B574-4D833A38D224}" type="presParOf" srcId="{CFCA2F0C-6991-41F5-B89B-FD9CE6C79E2D}" destId="{961F3995-72A8-49A2-B125-77C3B82BB16D}" srcOrd="3" destOrd="0" presId="urn:microsoft.com/office/officeart/2008/layout/HorizontalMultiLevelHierarchy"/>
    <dgm:cxn modelId="{69B99E4C-059D-471B-B7A6-2275E0A218BC}" type="presParOf" srcId="{961F3995-72A8-49A2-B125-77C3B82BB16D}" destId="{CA1BDA2E-7C19-4B8F-8EB1-2FC7DA718B89}" srcOrd="0" destOrd="0" presId="urn:microsoft.com/office/officeart/2008/layout/HorizontalMultiLevelHierarchy"/>
    <dgm:cxn modelId="{4E0144CE-A058-4620-9028-DC95059BDF5A}" type="presParOf" srcId="{961F3995-72A8-49A2-B125-77C3B82BB16D}" destId="{9AD5D405-CABF-4387-8741-4126C08DFD5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608A29-26A2-4FC1-B535-EFFF1ACC452C}" type="doc">
      <dgm:prSet loTypeId="urn:microsoft.com/office/officeart/2005/8/layout/matrix1" loCatId="matrix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786BACCE-EB71-4074-B0F1-872C73C02D39}">
      <dgm:prSet phldrT="[Tekst]" custT="1"/>
      <dgm:spPr/>
      <dgm:t>
        <a:bodyPr/>
        <a:lstStyle/>
        <a:p>
          <a:r>
            <a:rPr lang="nl-NL" sz="2400" i="1" dirty="0"/>
            <a:t>keuze leerling </a:t>
          </a:r>
        </a:p>
      </dgm:t>
    </dgm:pt>
    <dgm:pt modelId="{2A385E84-8CB4-4BE5-84B0-F278E8071F33}" type="parTrans" cxnId="{1FB0FF3E-3D7D-45AB-BA36-E35A54D97D9B}">
      <dgm:prSet/>
      <dgm:spPr/>
      <dgm:t>
        <a:bodyPr/>
        <a:lstStyle/>
        <a:p>
          <a:endParaRPr lang="nl-NL"/>
        </a:p>
      </dgm:t>
    </dgm:pt>
    <dgm:pt modelId="{F9815AC6-E37F-4A61-9946-42772B8EE434}" type="sibTrans" cxnId="{1FB0FF3E-3D7D-45AB-BA36-E35A54D97D9B}">
      <dgm:prSet/>
      <dgm:spPr/>
      <dgm:t>
        <a:bodyPr/>
        <a:lstStyle/>
        <a:p>
          <a:endParaRPr lang="nl-NL"/>
        </a:p>
      </dgm:t>
    </dgm:pt>
    <dgm:pt modelId="{59919A9E-24A5-49EA-8A25-82940BF84F96}">
      <dgm:prSet phldrT="[Tekst]" custT="1"/>
      <dgm:spPr/>
      <dgm:t>
        <a:bodyPr/>
        <a:lstStyle/>
        <a:p>
          <a:r>
            <a:rPr lang="nl-NL" sz="2400" i="1" dirty="0"/>
            <a:t>Thuis</a:t>
          </a:r>
        </a:p>
        <a:p>
          <a:r>
            <a:rPr lang="nl-NL" sz="1800"/>
            <a:t>Achterbankgesprekken &amp; gesprekken </a:t>
          </a:r>
          <a:r>
            <a:rPr lang="nl-NL" sz="1800" dirty="0"/>
            <a:t>aan tafel</a:t>
          </a:r>
        </a:p>
      </dgm:t>
    </dgm:pt>
    <dgm:pt modelId="{1F37915F-7F90-4D9C-B1C5-5150BDC0D089}" type="parTrans" cxnId="{E55A4622-126E-4F70-B253-765E85E5172A}">
      <dgm:prSet/>
      <dgm:spPr/>
      <dgm:t>
        <a:bodyPr/>
        <a:lstStyle/>
        <a:p>
          <a:endParaRPr lang="nl-NL"/>
        </a:p>
      </dgm:t>
    </dgm:pt>
    <dgm:pt modelId="{FD56F16E-57FB-476D-AC48-62131BBA7788}" type="sibTrans" cxnId="{E55A4622-126E-4F70-B253-765E85E5172A}">
      <dgm:prSet/>
      <dgm:spPr/>
      <dgm:t>
        <a:bodyPr/>
        <a:lstStyle/>
        <a:p>
          <a:endParaRPr lang="nl-NL"/>
        </a:p>
      </dgm:t>
    </dgm:pt>
    <dgm:pt modelId="{B235F04F-829E-452E-A743-66A7D522D9C6}">
      <dgm:prSet phldrT="[Tekst]" custT="1"/>
      <dgm:spPr/>
      <dgm:t>
        <a:bodyPr/>
        <a:lstStyle/>
        <a:p>
          <a:r>
            <a:rPr lang="nl-NL" sz="2400" i="1" dirty="0"/>
            <a:t>Mentor</a:t>
          </a:r>
        </a:p>
        <a:p>
          <a:r>
            <a:rPr lang="nl-NL" sz="1800" dirty="0"/>
            <a:t>Proeftuin, LOB &amp; </a:t>
          </a:r>
          <a:r>
            <a:rPr lang="nl-NL" sz="1800" dirty="0" err="1"/>
            <a:t>Intergrip</a:t>
          </a:r>
          <a:r>
            <a:rPr lang="nl-NL" sz="1800" dirty="0"/>
            <a:t> gesprekken</a:t>
          </a:r>
        </a:p>
      </dgm:t>
    </dgm:pt>
    <dgm:pt modelId="{DA6BDC04-78B7-4EA2-84AC-336CBD570A0C}" type="parTrans" cxnId="{C6B3B2B6-2075-45AA-A011-B2460CB17499}">
      <dgm:prSet/>
      <dgm:spPr/>
      <dgm:t>
        <a:bodyPr/>
        <a:lstStyle/>
        <a:p>
          <a:endParaRPr lang="nl-NL"/>
        </a:p>
      </dgm:t>
    </dgm:pt>
    <dgm:pt modelId="{DEDAF886-737F-46E4-8501-30837DD9D100}" type="sibTrans" cxnId="{C6B3B2B6-2075-45AA-A011-B2460CB17499}">
      <dgm:prSet/>
      <dgm:spPr/>
      <dgm:t>
        <a:bodyPr/>
        <a:lstStyle/>
        <a:p>
          <a:endParaRPr lang="nl-NL"/>
        </a:p>
      </dgm:t>
    </dgm:pt>
    <dgm:pt modelId="{B9226D79-17B1-4201-B07C-BBD04342E5BA}">
      <dgm:prSet phldrT="[Tekst]" custT="1"/>
      <dgm:spPr/>
      <dgm:t>
        <a:bodyPr/>
        <a:lstStyle/>
        <a:p>
          <a:r>
            <a:rPr lang="nl-NL" sz="2400" i="1" dirty="0"/>
            <a:t>Decaan</a:t>
          </a:r>
        </a:p>
        <a:p>
          <a:r>
            <a:rPr lang="nl-NL" sz="1800" dirty="0"/>
            <a:t>Hulp bij keuze of specifieke vragen</a:t>
          </a:r>
        </a:p>
      </dgm:t>
    </dgm:pt>
    <dgm:pt modelId="{4E41979F-2458-495F-A604-06DA960AA3E2}" type="parTrans" cxnId="{4B8D26DD-F4DA-4247-8D78-1F0CCC954E77}">
      <dgm:prSet/>
      <dgm:spPr/>
      <dgm:t>
        <a:bodyPr/>
        <a:lstStyle/>
        <a:p>
          <a:endParaRPr lang="nl-NL"/>
        </a:p>
      </dgm:t>
    </dgm:pt>
    <dgm:pt modelId="{78370F2D-B6E7-49C3-86EA-030BCAB1D2CC}" type="sibTrans" cxnId="{4B8D26DD-F4DA-4247-8D78-1F0CCC954E77}">
      <dgm:prSet/>
      <dgm:spPr/>
      <dgm:t>
        <a:bodyPr/>
        <a:lstStyle/>
        <a:p>
          <a:endParaRPr lang="nl-NL"/>
        </a:p>
      </dgm:t>
    </dgm:pt>
    <dgm:pt modelId="{3BC1D287-3336-42A8-828C-10FA2F86140B}">
      <dgm:prSet phldrT="[Tekst]" custT="1"/>
      <dgm:spPr/>
      <dgm:t>
        <a:bodyPr/>
        <a:lstStyle/>
        <a:p>
          <a:r>
            <a:rPr lang="nl-NL" sz="2400" i="1" u="none" dirty="0"/>
            <a:t>Voorlichting</a:t>
          </a:r>
        </a:p>
        <a:p>
          <a:r>
            <a:rPr lang="nl-NL" sz="1800" dirty="0"/>
            <a:t>Mentor en decaan </a:t>
          </a:r>
        </a:p>
      </dgm:t>
    </dgm:pt>
    <dgm:pt modelId="{93D73D74-1641-42F9-B4AA-403801116B07}" type="parTrans" cxnId="{8F8E1825-0C33-4CB0-917C-F78124C8D224}">
      <dgm:prSet/>
      <dgm:spPr/>
      <dgm:t>
        <a:bodyPr/>
        <a:lstStyle/>
        <a:p>
          <a:endParaRPr lang="nl-NL"/>
        </a:p>
      </dgm:t>
    </dgm:pt>
    <dgm:pt modelId="{A9958421-3458-42BE-BDE6-F7B250D5B6F6}" type="sibTrans" cxnId="{8F8E1825-0C33-4CB0-917C-F78124C8D224}">
      <dgm:prSet/>
      <dgm:spPr/>
      <dgm:t>
        <a:bodyPr/>
        <a:lstStyle/>
        <a:p>
          <a:endParaRPr lang="nl-NL"/>
        </a:p>
      </dgm:t>
    </dgm:pt>
    <dgm:pt modelId="{A7978EF9-FF00-4820-8905-6D42CD6AD302}" type="pres">
      <dgm:prSet presAssocID="{B3608A29-26A2-4FC1-B535-EFFF1ACC452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4843FF2-5C65-4E6D-9AFF-E718F4436927}" type="pres">
      <dgm:prSet presAssocID="{B3608A29-26A2-4FC1-B535-EFFF1ACC452C}" presName="matrix" presStyleCnt="0"/>
      <dgm:spPr/>
    </dgm:pt>
    <dgm:pt modelId="{C63FCA39-B1E4-4986-A09E-C088E1E33DB4}" type="pres">
      <dgm:prSet presAssocID="{B3608A29-26A2-4FC1-B535-EFFF1ACC452C}" presName="tile1" presStyleLbl="node1" presStyleIdx="0" presStyleCnt="4"/>
      <dgm:spPr/>
    </dgm:pt>
    <dgm:pt modelId="{5C03C1B6-E092-4425-B403-3E6F5426D869}" type="pres">
      <dgm:prSet presAssocID="{B3608A29-26A2-4FC1-B535-EFFF1ACC452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C334844-B975-4F81-BD17-31B68CF52FB8}" type="pres">
      <dgm:prSet presAssocID="{B3608A29-26A2-4FC1-B535-EFFF1ACC452C}" presName="tile2" presStyleLbl="node1" presStyleIdx="1" presStyleCnt="4"/>
      <dgm:spPr/>
    </dgm:pt>
    <dgm:pt modelId="{5197BB82-E5CF-4400-89D6-A887AB43E8BB}" type="pres">
      <dgm:prSet presAssocID="{B3608A29-26A2-4FC1-B535-EFFF1ACC452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AFA0F9F-CAF4-4C26-8ADD-F928ED6CB949}" type="pres">
      <dgm:prSet presAssocID="{B3608A29-26A2-4FC1-B535-EFFF1ACC452C}" presName="tile3" presStyleLbl="node1" presStyleIdx="2" presStyleCnt="4"/>
      <dgm:spPr/>
    </dgm:pt>
    <dgm:pt modelId="{9B2F6A13-15AB-4CEE-B96C-85B976194E04}" type="pres">
      <dgm:prSet presAssocID="{B3608A29-26A2-4FC1-B535-EFFF1ACC452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4C4E5FB-66C3-4652-978D-FABFE4B0E828}" type="pres">
      <dgm:prSet presAssocID="{B3608A29-26A2-4FC1-B535-EFFF1ACC452C}" presName="tile4" presStyleLbl="node1" presStyleIdx="3" presStyleCnt="4"/>
      <dgm:spPr/>
    </dgm:pt>
    <dgm:pt modelId="{42C78352-52F8-4326-9EAE-327BB11F4E9F}" type="pres">
      <dgm:prSet presAssocID="{B3608A29-26A2-4FC1-B535-EFFF1ACC452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610BBC2-145E-42A1-88C6-416402CB260C}" type="pres">
      <dgm:prSet presAssocID="{B3608A29-26A2-4FC1-B535-EFFF1ACC452C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88D0306-C397-434E-AF78-3166334DD4F7}" type="presOf" srcId="{59919A9E-24A5-49EA-8A25-82940BF84F96}" destId="{5C03C1B6-E092-4425-B403-3E6F5426D869}" srcOrd="1" destOrd="0" presId="urn:microsoft.com/office/officeart/2005/8/layout/matrix1"/>
    <dgm:cxn modelId="{E55A4622-126E-4F70-B253-765E85E5172A}" srcId="{786BACCE-EB71-4074-B0F1-872C73C02D39}" destId="{59919A9E-24A5-49EA-8A25-82940BF84F96}" srcOrd="0" destOrd="0" parTransId="{1F37915F-7F90-4D9C-B1C5-5150BDC0D089}" sibTransId="{FD56F16E-57FB-476D-AC48-62131BBA7788}"/>
    <dgm:cxn modelId="{1A1D6922-B08C-485A-A7D4-272B19ACAD75}" type="presOf" srcId="{B3608A29-26A2-4FC1-B535-EFFF1ACC452C}" destId="{A7978EF9-FF00-4820-8905-6D42CD6AD302}" srcOrd="0" destOrd="0" presId="urn:microsoft.com/office/officeart/2005/8/layout/matrix1"/>
    <dgm:cxn modelId="{68DDDB22-E786-4444-8C3A-9C3D0C4A4DF2}" type="presOf" srcId="{59919A9E-24A5-49EA-8A25-82940BF84F96}" destId="{C63FCA39-B1E4-4986-A09E-C088E1E33DB4}" srcOrd="0" destOrd="0" presId="urn:microsoft.com/office/officeart/2005/8/layout/matrix1"/>
    <dgm:cxn modelId="{8F8E1825-0C33-4CB0-917C-F78124C8D224}" srcId="{786BACCE-EB71-4074-B0F1-872C73C02D39}" destId="{3BC1D287-3336-42A8-828C-10FA2F86140B}" srcOrd="3" destOrd="0" parTransId="{93D73D74-1641-42F9-B4AA-403801116B07}" sibTransId="{A9958421-3458-42BE-BDE6-F7B250D5B6F6}"/>
    <dgm:cxn modelId="{80780127-C770-48BF-9A37-16DC0732DA3A}" type="presOf" srcId="{786BACCE-EB71-4074-B0F1-872C73C02D39}" destId="{A610BBC2-145E-42A1-88C6-416402CB260C}" srcOrd="0" destOrd="0" presId="urn:microsoft.com/office/officeart/2005/8/layout/matrix1"/>
    <dgm:cxn modelId="{805C6439-5B94-4FE6-8915-D7244DB36AAD}" type="presOf" srcId="{3BC1D287-3336-42A8-828C-10FA2F86140B}" destId="{42C78352-52F8-4326-9EAE-327BB11F4E9F}" srcOrd="1" destOrd="0" presId="urn:microsoft.com/office/officeart/2005/8/layout/matrix1"/>
    <dgm:cxn modelId="{1FB0FF3E-3D7D-45AB-BA36-E35A54D97D9B}" srcId="{B3608A29-26A2-4FC1-B535-EFFF1ACC452C}" destId="{786BACCE-EB71-4074-B0F1-872C73C02D39}" srcOrd="0" destOrd="0" parTransId="{2A385E84-8CB4-4BE5-84B0-F278E8071F33}" sibTransId="{F9815AC6-E37F-4A61-9946-42772B8EE434}"/>
    <dgm:cxn modelId="{D119F44A-130E-416B-BBE1-9E4153185E2B}" type="presOf" srcId="{3BC1D287-3336-42A8-828C-10FA2F86140B}" destId="{64C4E5FB-66C3-4652-978D-FABFE4B0E828}" srcOrd="0" destOrd="0" presId="urn:microsoft.com/office/officeart/2005/8/layout/matrix1"/>
    <dgm:cxn modelId="{75B1E182-F47A-467B-89EB-090BD37BC045}" type="presOf" srcId="{B9226D79-17B1-4201-B07C-BBD04342E5BA}" destId="{9B2F6A13-15AB-4CEE-B96C-85B976194E04}" srcOrd="1" destOrd="0" presId="urn:microsoft.com/office/officeart/2005/8/layout/matrix1"/>
    <dgm:cxn modelId="{DA314B88-0A18-4C5D-BC71-E504DEFE1B1A}" type="presOf" srcId="{B235F04F-829E-452E-A743-66A7D522D9C6}" destId="{9C334844-B975-4F81-BD17-31B68CF52FB8}" srcOrd="0" destOrd="0" presId="urn:microsoft.com/office/officeart/2005/8/layout/matrix1"/>
    <dgm:cxn modelId="{7B7B029F-1C80-4377-92CE-8ACAD1D87E96}" type="presOf" srcId="{B9226D79-17B1-4201-B07C-BBD04342E5BA}" destId="{3AFA0F9F-CAF4-4C26-8ADD-F928ED6CB949}" srcOrd="0" destOrd="0" presId="urn:microsoft.com/office/officeart/2005/8/layout/matrix1"/>
    <dgm:cxn modelId="{C6B3B2B6-2075-45AA-A011-B2460CB17499}" srcId="{786BACCE-EB71-4074-B0F1-872C73C02D39}" destId="{B235F04F-829E-452E-A743-66A7D522D9C6}" srcOrd="1" destOrd="0" parTransId="{DA6BDC04-78B7-4EA2-84AC-336CBD570A0C}" sibTransId="{DEDAF886-737F-46E4-8501-30837DD9D100}"/>
    <dgm:cxn modelId="{A1AC96BA-12C9-46B6-86B3-63D8C128CBF3}" type="presOf" srcId="{B235F04F-829E-452E-A743-66A7D522D9C6}" destId="{5197BB82-E5CF-4400-89D6-A887AB43E8BB}" srcOrd="1" destOrd="0" presId="urn:microsoft.com/office/officeart/2005/8/layout/matrix1"/>
    <dgm:cxn modelId="{4B8D26DD-F4DA-4247-8D78-1F0CCC954E77}" srcId="{786BACCE-EB71-4074-B0F1-872C73C02D39}" destId="{B9226D79-17B1-4201-B07C-BBD04342E5BA}" srcOrd="2" destOrd="0" parTransId="{4E41979F-2458-495F-A604-06DA960AA3E2}" sibTransId="{78370F2D-B6E7-49C3-86EA-030BCAB1D2CC}"/>
    <dgm:cxn modelId="{B2FAECDF-2FF7-4A9E-97DE-8E6FAF4C53F7}" type="presParOf" srcId="{A7978EF9-FF00-4820-8905-6D42CD6AD302}" destId="{B4843FF2-5C65-4E6D-9AFF-E718F4436927}" srcOrd="0" destOrd="0" presId="urn:microsoft.com/office/officeart/2005/8/layout/matrix1"/>
    <dgm:cxn modelId="{60D7637A-0D10-4213-BAA4-1DF2D8B35905}" type="presParOf" srcId="{B4843FF2-5C65-4E6D-9AFF-E718F4436927}" destId="{C63FCA39-B1E4-4986-A09E-C088E1E33DB4}" srcOrd="0" destOrd="0" presId="urn:microsoft.com/office/officeart/2005/8/layout/matrix1"/>
    <dgm:cxn modelId="{8FDFEAC9-14EA-4C94-89B5-813EB946A6C5}" type="presParOf" srcId="{B4843FF2-5C65-4E6D-9AFF-E718F4436927}" destId="{5C03C1B6-E092-4425-B403-3E6F5426D869}" srcOrd="1" destOrd="0" presId="urn:microsoft.com/office/officeart/2005/8/layout/matrix1"/>
    <dgm:cxn modelId="{F71F15BD-C94C-4455-A022-E6E9CBBFFE9E}" type="presParOf" srcId="{B4843FF2-5C65-4E6D-9AFF-E718F4436927}" destId="{9C334844-B975-4F81-BD17-31B68CF52FB8}" srcOrd="2" destOrd="0" presId="urn:microsoft.com/office/officeart/2005/8/layout/matrix1"/>
    <dgm:cxn modelId="{260B2356-E616-427A-8E28-4244D6818277}" type="presParOf" srcId="{B4843FF2-5C65-4E6D-9AFF-E718F4436927}" destId="{5197BB82-E5CF-4400-89D6-A887AB43E8BB}" srcOrd="3" destOrd="0" presId="urn:microsoft.com/office/officeart/2005/8/layout/matrix1"/>
    <dgm:cxn modelId="{61AD3DA1-4830-4E82-BEF1-510CADE13495}" type="presParOf" srcId="{B4843FF2-5C65-4E6D-9AFF-E718F4436927}" destId="{3AFA0F9F-CAF4-4C26-8ADD-F928ED6CB949}" srcOrd="4" destOrd="0" presId="urn:microsoft.com/office/officeart/2005/8/layout/matrix1"/>
    <dgm:cxn modelId="{D889E7F3-FA48-4E7E-A478-5581E049E462}" type="presParOf" srcId="{B4843FF2-5C65-4E6D-9AFF-E718F4436927}" destId="{9B2F6A13-15AB-4CEE-B96C-85B976194E04}" srcOrd="5" destOrd="0" presId="urn:microsoft.com/office/officeart/2005/8/layout/matrix1"/>
    <dgm:cxn modelId="{0B88470A-F2CB-47A8-92B7-2B2C3C277BCC}" type="presParOf" srcId="{B4843FF2-5C65-4E6D-9AFF-E718F4436927}" destId="{64C4E5FB-66C3-4652-978D-FABFE4B0E828}" srcOrd="6" destOrd="0" presId="urn:microsoft.com/office/officeart/2005/8/layout/matrix1"/>
    <dgm:cxn modelId="{7A080777-8811-4615-9CBB-166C9BF3D594}" type="presParOf" srcId="{B4843FF2-5C65-4E6D-9AFF-E718F4436927}" destId="{42C78352-52F8-4326-9EAE-327BB11F4E9F}" srcOrd="7" destOrd="0" presId="urn:microsoft.com/office/officeart/2005/8/layout/matrix1"/>
    <dgm:cxn modelId="{D21F2FC3-236D-4315-8947-049F92453551}" type="presParOf" srcId="{A7978EF9-FF00-4820-8905-6D42CD6AD302}" destId="{A610BBC2-145E-42A1-88C6-416402CB260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A5303-D8EA-48F4-B559-6BB006C2375F}">
      <dsp:nvSpPr>
        <dsp:cNvPr id="0" name=""/>
        <dsp:cNvSpPr/>
      </dsp:nvSpPr>
      <dsp:spPr>
        <a:xfrm>
          <a:off x="0" y="588"/>
          <a:ext cx="6692813" cy="13777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48EB59-64C7-4538-839D-D580AAAEF69E}">
      <dsp:nvSpPr>
        <dsp:cNvPr id="0" name=""/>
        <dsp:cNvSpPr/>
      </dsp:nvSpPr>
      <dsp:spPr>
        <a:xfrm>
          <a:off x="416759" y="310575"/>
          <a:ext cx="757744" cy="7577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E9D5E-8EFB-4627-AC28-DCAD5EDCC702}">
      <dsp:nvSpPr>
        <dsp:cNvPr id="0" name=""/>
        <dsp:cNvSpPr/>
      </dsp:nvSpPr>
      <dsp:spPr>
        <a:xfrm>
          <a:off x="1591264" y="588"/>
          <a:ext cx="5101549" cy="1377717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CKV</a:t>
          </a:r>
          <a:endParaRPr lang="en-US" sz="2500" kern="1200" dirty="0"/>
        </a:p>
      </dsp:txBody>
      <dsp:txXfrm>
        <a:off x="1591264" y="588"/>
        <a:ext cx="5101549" cy="1377717"/>
      </dsp:txXfrm>
    </dsp:sp>
    <dsp:sp modelId="{C674B872-7A81-4241-9867-4A6EF43E761B}">
      <dsp:nvSpPr>
        <dsp:cNvPr id="0" name=""/>
        <dsp:cNvSpPr/>
      </dsp:nvSpPr>
      <dsp:spPr>
        <a:xfrm>
          <a:off x="0" y="1722736"/>
          <a:ext cx="6692813" cy="13777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B57A3-C853-4E76-B51C-3F15A98E5051}">
      <dsp:nvSpPr>
        <dsp:cNvPr id="0" name=""/>
        <dsp:cNvSpPr/>
      </dsp:nvSpPr>
      <dsp:spPr>
        <a:xfrm>
          <a:off x="416759" y="2032722"/>
          <a:ext cx="757744" cy="7577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AA1CDB-EE0E-4ABF-BDA0-A743E4105A34}">
      <dsp:nvSpPr>
        <dsp:cNvPr id="0" name=""/>
        <dsp:cNvSpPr/>
      </dsp:nvSpPr>
      <dsp:spPr>
        <a:xfrm>
          <a:off x="1591264" y="1722736"/>
          <a:ext cx="5101549" cy="1377717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Werkweek</a:t>
          </a:r>
          <a:endParaRPr lang="en-US" sz="2500" kern="1200" dirty="0"/>
        </a:p>
      </dsp:txBody>
      <dsp:txXfrm>
        <a:off x="1591264" y="1722736"/>
        <a:ext cx="5101549" cy="1377717"/>
      </dsp:txXfrm>
    </dsp:sp>
    <dsp:sp modelId="{C545D3E6-F0F1-48BF-9DA4-7EDA3AAE82D8}">
      <dsp:nvSpPr>
        <dsp:cNvPr id="0" name=""/>
        <dsp:cNvSpPr/>
      </dsp:nvSpPr>
      <dsp:spPr>
        <a:xfrm>
          <a:off x="0" y="3444883"/>
          <a:ext cx="6692813" cy="13777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32F6D8-AC14-46EE-B6DA-196E5BBCCD0B}">
      <dsp:nvSpPr>
        <dsp:cNvPr id="0" name=""/>
        <dsp:cNvSpPr/>
      </dsp:nvSpPr>
      <dsp:spPr>
        <a:xfrm>
          <a:off x="416759" y="3754869"/>
          <a:ext cx="757744" cy="7577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D1C91D-2029-4A41-975A-F59EDBC9DBF7}">
      <dsp:nvSpPr>
        <dsp:cNvPr id="0" name=""/>
        <dsp:cNvSpPr/>
      </dsp:nvSpPr>
      <dsp:spPr>
        <a:xfrm>
          <a:off x="1591264" y="3444883"/>
          <a:ext cx="5101549" cy="1377717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Maatschappelijke stage</a:t>
          </a:r>
          <a:endParaRPr lang="en-US" sz="2500" kern="1200" dirty="0"/>
        </a:p>
      </dsp:txBody>
      <dsp:txXfrm>
        <a:off x="1591264" y="3444883"/>
        <a:ext cx="5101549" cy="13777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5F58F-3557-47CD-AFB0-CC5D19BECD1B}">
      <dsp:nvSpPr>
        <dsp:cNvPr id="0" name=""/>
        <dsp:cNvSpPr/>
      </dsp:nvSpPr>
      <dsp:spPr>
        <a:xfrm>
          <a:off x="3362985" y="2204267"/>
          <a:ext cx="549479" cy="523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739" y="0"/>
              </a:lnTo>
              <a:lnTo>
                <a:pt x="274739" y="523513"/>
              </a:lnTo>
              <a:lnTo>
                <a:pt x="549479" y="52351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618751" y="2447050"/>
        <a:ext cx="37947" cy="37947"/>
      </dsp:txXfrm>
    </dsp:sp>
    <dsp:sp modelId="{2A8BADEC-AFB4-42CF-868F-124594046A35}">
      <dsp:nvSpPr>
        <dsp:cNvPr id="0" name=""/>
        <dsp:cNvSpPr/>
      </dsp:nvSpPr>
      <dsp:spPr>
        <a:xfrm>
          <a:off x="3362985" y="1680753"/>
          <a:ext cx="549479" cy="523513"/>
        </a:xfrm>
        <a:custGeom>
          <a:avLst/>
          <a:gdLst/>
          <a:ahLst/>
          <a:cxnLst/>
          <a:rect l="0" t="0" r="0" b="0"/>
          <a:pathLst>
            <a:path>
              <a:moveTo>
                <a:pt x="0" y="523513"/>
              </a:moveTo>
              <a:lnTo>
                <a:pt x="274739" y="523513"/>
              </a:lnTo>
              <a:lnTo>
                <a:pt x="274739" y="0"/>
              </a:lnTo>
              <a:lnTo>
                <a:pt x="549479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618751" y="1923536"/>
        <a:ext cx="37947" cy="37947"/>
      </dsp:txXfrm>
    </dsp:sp>
    <dsp:sp modelId="{82174229-6E9C-4430-9C5C-77E5279116A5}">
      <dsp:nvSpPr>
        <dsp:cNvPr id="0" name=""/>
        <dsp:cNvSpPr/>
      </dsp:nvSpPr>
      <dsp:spPr>
        <a:xfrm rot="16200000">
          <a:off x="739907" y="1785456"/>
          <a:ext cx="4408534" cy="8376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700" kern="1200" dirty="0"/>
            <a:t>vmbo-t </a:t>
          </a:r>
        </a:p>
      </dsp:txBody>
      <dsp:txXfrm>
        <a:off x="739907" y="1785456"/>
        <a:ext cx="4408534" cy="837621"/>
      </dsp:txXfrm>
    </dsp:sp>
    <dsp:sp modelId="{3B97409A-51B8-4845-BFA7-802A4AF9C4A5}">
      <dsp:nvSpPr>
        <dsp:cNvPr id="0" name=""/>
        <dsp:cNvSpPr/>
      </dsp:nvSpPr>
      <dsp:spPr>
        <a:xfrm>
          <a:off x="3912465" y="1261942"/>
          <a:ext cx="2747398" cy="83762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kern="1200" dirty="0"/>
            <a:t>vakkenpakket</a:t>
          </a:r>
        </a:p>
      </dsp:txBody>
      <dsp:txXfrm>
        <a:off x="3912465" y="1261942"/>
        <a:ext cx="2747398" cy="837621"/>
      </dsp:txXfrm>
    </dsp:sp>
    <dsp:sp modelId="{CA1BDA2E-7C19-4B8F-8EB1-2FC7DA718B89}">
      <dsp:nvSpPr>
        <dsp:cNvPr id="0" name=""/>
        <dsp:cNvSpPr/>
      </dsp:nvSpPr>
      <dsp:spPr>
        <a:xfrm>
          <a:off x="3912465" y="2308969"/>
          <a:ext cx="2747398" cy="83762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kern="1200" dirty="0"/>
            <a:t>profielkeuze </a:t>
          </a:r>
        </a:p>
      </dsp:txBody>
      <dsp:txXfrm>
        <a:off x="3912465" y="2308969"/>
        <a:ext cx="2747398" cy="8376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FCA39-B1E4-4986-A09E-C088E1E33DB4}">
      <dsp:nvSpPr>
        <dsp:cNvPr id="0" name=""/>
        <dsp:cNvSpPr/>
      </dsp:nvSpPr>
      <dsp:spPr>
        <a:xfrm rot="16200000">
          <a:off x="1178973" y="-1178973"/>
          <a:ext cx="1940386" cy="4298334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i="1" kern="1200" dirty="0"/>
            <a:t>Thuis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Achterbankgesprekken &amp; gesprekken </a:t>
          </a:r>
          <a:r>
            <a:rPr lang="nl-NL" sz="1800" kern="1200" dirty="0"/>
            <a:t>aan tafel</a:t>
          </a:r>
        </a:p>
      </dsp:txBody>
      <dsp:txXfrm rot="5400000">
        <a:off x="0" y="0"/>
        <a:ext cx="4298334" cy="1455289"/>
      </dsp:txXfrm>
    </dsp:sp>
    <dsp:sp modelId="{9C334844-B975-4F81-BD17-31B68CF52FB8}">
      <dsp:nvSpPr>
        <dsp:cNvPr id="0" name=""/>
        <dsp:cNvSpPr/>
      </dsp:nvSpPr>
      <dsp:spPr>
        <a:xfrm>
          <a:off x="4298334" y="0"/>
          <a:ext cx="4298334" cy="1940386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i="1" kern="1200" dirty="0"/>
            <a:t>Mentor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Proeftuin, LOB &amp; </a:t>
          </a:r>
          <a:r>
            <a:rPr lang="nl-NL" sz="1800" kern="1200" dirty="0" err="1"/>
            <a:t>Intergrip</a:t>
          </a:r>
          <a:r>
            <a:rPr lang="nl-NL" sz="1800" kern="1200" dirty="0"/>
            <a:t> gesprekken</a:t>
          </a:r>
        </a:p>
      </dsp:txBody>
      <dsp:txXfrm>
        <a:off x="4298334" y="0"/>
        <a:ext cx="4298334" cy="1455289"/>
      </dsp:txXfrm>
    </dsp:sp>
    <dsp:sp modelId="{3AFA0F9F-CAF4-4C26-8ADD-F928ED6CB949}">
      <dsp:nvSpPr>
        <dsp:cNvPr id="0" name=""/>
        <dsp:cNvSpPr/>
      </dsp:nvSpPr>
      <dsp:spPr>
        <a:xfrm rot="10800000">
          <a:off x="0" y="1940386"/>
          <a:ext cx="4298334" cy="1940386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i="1" kern="1200" dirty="0"/>
            <a:t>Decaan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Hulp bij keuze of specifieke vragen</a:t>
          </a:r>
        </a:p>
      </dsp:txBody>
      <dsp:txXfrm rot="10800000">
        <a:off x="0" y="2425483"/>
        <a:ext cx="4298334" cy="1455289"/>
      </dsp:txXfrm>
    </dsp:sp>
    <dsp:sp modelId="{64C4E5FB-66C3-4652-978D-FABFE4B0E828}">
      <dsp:nvSpPr>
        <dsp:cNvPr id="0" name=""/>
        <dsp:cNvSpPr/>
      </dsp:nvSpPr>
      <dsp:spPr>
        <a:xfrm rot="5400000">
          <a:off x="5477307" y="761412"/>
          <a:ext cx="1940386" cy="4298334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i="1" u="none" kern="1200" dirty="0"/>
            <a:t>Voorlichting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Mentor en decaan </a:t>
          </a:r>
        </a:p>
      </dsp:txBody>
      <dsp:txXfrm rot="-5400000">
        <a:off x="4298334" y="2425483"/>
        <a:ext cx="4298334" cy="1455289"/>
      </dsp:txXfrm>
    </dsp:sp>
    <dsp:sp modelId="{A610BBC2-145E-42A1-88C6-416402CB260C}">
      <dsp:nvSpPr>
        <dsp:cNvPr id="0" name=""/>
        <dsp:cNvSpPr/>
      </dsp:nvSpPr>
      <dsp:spPr>
        <a:xfrm>
          <a:off x="3008833" y="1455289"/>
          <a:ext cx="2579000" cy="970193"/>
        </a:xfrm>
        <a:prstGeom prst="round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i="1" kern="1200" dirty="0"/>
            <a:t>keuze leerling </a:t>
          </a:r>
        </a:p>
      </dsp:txBody>
      <dsp:txXfrm>
        <a:off x="3056194" y="1502650"/>
        <a:ext cx="2484278" cy="875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39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25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542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501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509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068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7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09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44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27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548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62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142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54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27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95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9BCBF-62CC-4504-8BEB-D8EB55B3D45A}" type="datetimeFigureOut">
              <a:rPr lang="nl-NL" smtClean="0"/>
              <a:t>22-9-2021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79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expertisepuntlob.nl/bestanden/artikelen/6/970_Voorbeeldvragen_loopbaangesprek_online.pdf?1604580542=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9959" y="2605849"/>
            <a:ext cx="7766936" cy="1646302"/>
          </a:xfrm>
        </p:spPr>
        <p:txBody>
          <a:bodyPr/>
          <a:lstStyle/>
          <a:p>
            <a:r>
              <a:rPr lang="nl-NL" sz="7200" i="1" dirty="0">
                <a:solidFill>
                  <a:schemeClr val="accent2"/>
                </a:solidFill>
              </a:rPr>
              <a:t>Informatieavond</a:t>
            </a:r>
            <a:r>
              <a:rPr lang="nl-NL" dirty="0">
                <a:solidFill>
                  <a:schemeClr val="accent2"/>
                </a:solidFill>
              </a:rPr>
              <a:t> </a:t>
            </a:r>
            <a:br>
              <a:rPr lang="nl-NL" dirty="0">
                <a:solidFill>
                  <a:schemeClr val="accent2"/>
                </a:solidFill>
              </a:rPr>
            </a:br>
            <a:r>
              <a:rPr lang="nl-NL" sz="4000" dirty="0">
                <a:solidFill>
                  <a:schemeClr val="accent2"/>
                </a:solidFill>
              </a:rPr>
              <a:t>leerjaar 3</a:t>
            </a:r>
            <a:br>
              <a:rPr lang="nl-NL" dirty="0"/>
            </a:br>
            <a:r>
              <a:rPr lang="nl-NL" sz="4000" dirty="0"/>
              <a:t>2021 - 2022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9" y="6357851"/>
            <a:ext cx="1118618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4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5"/>
    </mc:Choice>
    <mc:Fallback xmlns="">
      <p:transition spd="slow" advTm="613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9959" y="2605849"/>
            <a:ext cx="7766936" cy="1646302"/>
          </a:xfrm>
        </p:spPr>
        <p:txBody>
          <a:bodyPr/>
          <a:lstStyle/>
          <a:p>
            <a:r>
              <a:rPr lang="nl-NL" sz="7200" i="1" dirty="0">
                <a:solidFill>
                  <a:schemeClr val="accent2"/>
                </a:solidFill>
              </a:rPr>
              <a:t>Informatieavond</a:t>
            </a:r>
            <a:r>
              <a:rPr lang="nl-NL" dirty="0">
                <a:solidFill>
                  <a:schemeClr val="accent2"/>
                </a:solidFill>
              </a:rPr>
              <a:t> </a:t>
            </a:r>
            <a:br>
              <a:rPr lang="nl-NL" dirty="0">
                <a:solidFill>
                  <a:schemeClr val="accent2"/>
                </a:solidFill>
              </a:rPr>
            </a:br>
            <a:r>
              <a:rPr lang="nl-NL" sz="4000" dirty="0">
                <a:solidFill>
                  <a:schemeClr val="accent2"/>
                </a:solidFill>
              </a:rPr>
              <a:t>leerjaar 3</a:t>
            </a:r>
            <a:br>
              <a:rPr lang="nl-NL" dirty="0"/>
            </a:br>
            <a:r>
              <a:rPr lang="nl-NL" sz="4000" dirty="0"/>
              <a:t>2021 - 2022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9" y="6357851"/>
            <a:ext cx="1118618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1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5"/>
    </mc:Choice>
    <mc:Fallback xmlns="">
      <p:transition spd="slow" advTm="613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Programma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800" dirty="0"/>
              <a:t>Voorstellen</a:t>
            </a:r>
          </a:p>
          <a:p>
            <a:pPr marL="0" indent="0">
              <a:buNone/>
            </a:pPr>
            <a:endParaRPr lang="nl-NL" sz="2800" dirty="0"/>
          </a:p>
          <a:p>
            <a:r>
              <a:rPr lang="nl-NL" sz="2800" dirty="0"/>
              <a:t>Indruk mentorklas</a:t>
            </a:r>
          </a:p>
          <a:p>
            <a:pPr marL="0" indent="0">
              <a:buNone/>
            </a:pPr>
            <a:endParaRPr lang="nl-NL" sz="2800" dirty="0"/>
          </a:p>
          <a:p>
            <a:r>
              <a:rPr lang="nl-NL" sz="2800" dirty="0"/>
              <a:t>Schooljaar 3</a:t>
            </a:r>
          </a:p>
          <a:p>
            <a:pPr lvl="1"/>
            <a:r>
              <a:rPr lang="nl-NL" sz="2000" i="1" dirty="0"/>
              <a:t>Opbouw van het jaar</a:t>
            </a:r>
          </a:p>
          <a:p>
            <a:pPr lvl="1"/>
            <a:r>
              <a:rPr lang="nl-NL" sz="2000" i="1" dirty="0"/>
              <a:t>Belangrijke keuzes</a:t>
            </a:r>
          </a:p>
          <a:p>
            <a:pPr lvl="1"/>
            <a:r>
              <a:rPr lang="nl-NL" sz="2000" i="1" dirty="0"/>
              <a:t>LOB &amp; </a:t>
            </a:r>
            <a:r>
              <a:rPr lang="nl-NL" sz="2000" i="1" dirty="0" err="1"/>
              <a:t>Intergrip</a:t>
            </a:r>
            <a:endParaRPr lang="nl-NL" sz="2000" i="1" dirty="0"/>
          </a:p>
          <a:p>
            <a:pPr lvl="1"/>
            <a:r>
              <a:rPr lang="nl-NL" sz="2000" i="1" dirty="0"/>
              <a:t>HAVO doorstroomtraject</a:t>
            </a:r>
            <a:r>
              <a:rPr lang="nl-NL" sz="2800" i="1" dirty="0"/>
              <a:t>	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8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355"/>
    </mc:Choice>
    <mc:Fallback xmlns="">
      <p:transition spd="slow" advTm="5535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nl-NL" sz="4400">
                <a:solidFill>
                  <a:schemeClr val="accent1">
                    <a:lumMod val="75000"/>
                  </a:schemeClr>
                </a:solidFill>
              </a:rPr>
              <a:t>Schooljaar 3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83491C7D-E5E2-4527-B172-6BFA8B66BA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652366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311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002"/>
    </mc:Choice>
    <mc:Fallback xmlns="">
      <p:transition spd="slow" advTm="6900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5A35EE-7AE1-4E24-8916-B0122B97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BC879B-A529-47C3-A6A5-914D67AAA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CE937C4-AD3B-4C21-A5D1-4010EAA70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86751B-E456-450E-8103-86D186F55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7A7080CB-F07A-45DB-98B4-1BCEEFC2D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43DABF26-4789-46EF-843D-D8974E51B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CF33A112-C756-43C1-8DA7-13D97888B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FDCCB7E1-C0C5-4607-ADB9-05E385551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71C3B597-3C1A-490D-B48E-19BF2BD8DB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DA3635CF-FEC9-43B7-A12B-1A736C7C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CEDF3AA6-619F-44C9-A06F-9C38A9119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79D458F0-4F1F-4713-88F7-B65AFE8E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/>
              <a:t>Belangrijke keuzes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430666"/>
              </p:ext>
            </p:extLst>
          </p:nvPr>
        </p:nvGraphicFramePr>
        <p:xfrm>
          <a:off x="677863" y="1633492"/>
          <a:ext cx="9185228" cy="4408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7ADCF02F-B8EF-4644-9BAE-FDA456A77DDD}"/>
              </a:ext>
            </a:extLst>
          </p:cNvPr>
          <p:cNvSpPr txBox="1"/>
          <p:nvPr/>
        </p:nvSpPr>
        <p:spPr>
          <a:xfrm>
            <a:off x="7625351" y="5533407"/>
            <a:ext cx="4363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Voor in de agenda: maart 2022 informatiebijeenkomst over deze keuze</a:t>
            </a:r>
          </a:p>
        </p:txBody>
      </p:sp>
    </p:spTree>
    <p:extLst>
      <p:ext uri="{BB962C8B-B14F-4D97-AF65-F5344CB8AC3E}">
        <p14:creationId xmlns:p14="http://schemas.microsoft.com/office/powerpoint/2010/main" val="121210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801"/>
    </mc:Choice>
    <mc:Fallback xmlns="">
      <p:transition spd="slow" advTm="3280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5A35EE-7AE1-4E24-8916-B0122B97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BC879B-A529-47C3-A6A5-914D67AAA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CE937C4-AD3B-4C21-A5D1-4010EAA70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86751B-E456-450E-8103-86D186F55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7A7080CB-F07A-45DB-98B4-1BCEEFC2D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43DABF26-4789-46EF-843D-D8974E51B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CF33A112-C756-43C1-8DA7-13D97888B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FDCCB7E1-C0C5-4607-ADB9-05E385551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71C3B597-3C1A-490D-B48E-19BF2BD8DB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DA3635CF-FEC9-43B7-A12B-1A736C7C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CEDF3AA6-619F-44C9-A06F-9C38A9119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79D458F0-4F1F-4713-88F7-B65AFE8E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/>
              <a:t>Belangrijke keuzes &amp; begeleiding</a:t>
            </a:r>
          </a:p>
        </p:txBody>
      </p:sp>
      <p:pic>
        <p:nvPicPr>
          <p:cNvPr id="4" name="Afbeelding 3" descr="Afbeelding met tekst, illustratie&#10;&#10;Automatisch gegenereerde beschrijv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621863"/>
              </p:ext>
            </p:extLst>
          </p:nvPr>
        </p:nvGraphicFramePr>
        <p:xfrm>
          <a:off x="930262" y="2072813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460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14"/>
    </mc:Choice>
    <mc:Fallback xmlns="">
      <p:transition spd="slow" advTm="4801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2FE72B-E479-4B00-B114-1747A1A3D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keuzes &amp; begeleiding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C85365A-EDC7-4D30-AFED-0837805AEC33}"/>
              </a:ext>
            </a:extLst>
          </p:cNvPr>
          <p:cNvSpPr txBox="1"/>
          <p:nvPr/>
        </p:nvSpPr>
        <p:spPr>
          <a:xfrm>
            <a:off x="3623553" y="6468227"/>
            <a:ext cx="60992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nl-NL" sz="1800" i="1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Voorbeeldvragen klik hier</a:t>
            </a:r>
            <a:r>
              <a:rPr lang="nl-NL" sz="1800" i="1" dirty="0">
                <a:solidFill>
                  <a:srgbClr val="A9D3E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!</a:t>
            </a:r>
            <a:endParaRPr lang="nl-NL" sz="1800" i="1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B0BD502-786A-4ED4-AB0B-C03F5F940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166" y="1270000"/>
            <a:ext cx="7253638" cy="511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17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2" name="Rectangle 1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1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1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Afbeelding 5" descr="Afbeelding met tafel&#10;&#10;Automatisch gegenereerde beschrijving">
            <a:extLst>
              <a:ext uri="{FF2B5EF4-FFF2-40B4-BE49-F238E27FC236}">
                <a16:creationId xmlns:a16="http://schemas.microsoft.com/office/drawing/2014/main" id="{C4632E01-1B46-43C6-AB6D-CE8A44EF8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31" y="1174529"/>
            <a:ext cx="6153731" cy="4830676"/>
          </a:xfrm>
          <a:prstGeom prst="rect">
            <a:avLst/>
          </a:prstGeom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Loopbaan Oriëntatie Beroep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nl-NL" dirty="0" err="1">
                <a:solidFill>
                  <a:srgbClr val="FFFFFF"/>
                </a:solidFill>
              </a:rPr>
              <a:t>Intergrip</a:t>
            </a:r>
            <a:endParaRPr lang="nl-NL" dirty="0">
              <a:solidFill>
                <a:srgbClr val="FFFFFF"/>
              </a:solidFill>
            </a:endParaRPr>
          </a:p>
          <a:p>
            <a:endParaRPr lang="nl-NL" dirty="0">
              <a:solidFill>
                <a:srgbClr val="FFFFFF"/>
              </a:solidFill>
            </a:endParaRPr>
          </a:p>
          <a:p>
            <a:r>
              <a:rPr lang="nl-NL" dirty="0">
                <a:solidFill>
                  <a:srgbClr val="FFFFFF"/>
                </a:solidFill>
              </a:rPr>
              <a:t>Thuis en op school / Ervaringen</a:t>
            </a:r>
          </a:p>
          <a:p>
            <a:endParaRPr lang="nl-NL" dirty="0">
              <a:solidFill>
                <a:srgbClr val="FFFFFF"/>
              </a:solidFill>
            </a:endParaRPr>
          </a:p>
          <a:p>
            <a:r>
              <a:rPr lang="nl-NL" dirty="0">
                <a:solidFill>
                  <a:srgbClr val="FFFFFF"/>
                </a:solidFill>
              </a:rPr>
              <a:t>Opgenomen in PTA</a:t>
            </a:r>
          </a:p>
        </p:txBody>
      </p:sp>
      <p:pic>
        <p:nvPicPr>
          <p:cNvPr id="4" name="Afbeelding 3" descr="Afbeelding met tekst, illustratie&#10;&#10;Automatisch gegenereerde beschrijv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2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587"/>
    </mc:Choice>
    <mc:Fallback xmlns="">
      <p:transition spd="slow" advTm="11458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HAVO doorstroomtraject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9322700" cy="3880773"/>
          </a:xfrm>
        </p:spPr>
        <p:txBody>
          <a:bodyPr>
            <a:normAutofit/>
          </a:bodyPr>
          <a:lstStyle/>
          <a:p>
            <a:r>
              <a:rPr lang="nl-NL" sz="2400" dirty="0"/>
              <a:t>Voorbereidende HAVO activiteiten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Leerjaar 3 jaar </a:t>
            </a: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dirty="0"/>
              <a:t>voorbereidend</a:t>
            </a:r>
          </a:p>
          <a:p>
            <a:r>
              <a:rPr lang="nl-NL" sz="2400" dirty="0"/>
              <a:t>Leerjaar 4 jaar </a:t>
            </a: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dirty="0"/>
              <a:t>extra lessen </a:t>
            </a:r>
            <a:r>
              <a:rPr lang="nl-NL" sz="2400" dirty="0" err="1"/>
              <a:t>nederlands</a:t>
            </a:r>
            <a:r>
              <a:rPr lang="nl-NL" sz="2400" dirty="0"/>
              <a:t>, scheikunde, wiskunde, bezoek scholen</a:t>
            </a:r>
          </a:p>
        </p:txBody>
      </p:sp>
    </p:spTree>
    <p:extLst>
      <p:ext uri="{BB962C8B-B14F-4D97-AF65-F5344CB8AC3E}">
        <p14:creationId xmlns:p14="http://schemas.microsoft.com/office/powerpoint/2010/main" val="82602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04"/>
    </mc:Choice>
    <mc:Fallback xmlns="">
      <p:transition spd="slow" advTm="7470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tijdpad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28806"/>
            <a:ext cx="8596668" cy="4378817"/>
          </a:xfrm>
        </p:spPr>
        <p:txBody>
          <a:bodyPr>
            <a:normAutofit lnSpcReduction="10000"/>
          </a:bodyPr>
          <a:lstStyle/>
          <a:p>
            <a:r>
              <a:rPr lang="nl-NL" dirty="0"/>
              <a:t>november		beroepenavond </a:t>
            </a:r>
            <a:r>
              <a:rPr lang="nl-NL" dirty="0" err="1"/>
              <a:t>Kandinsky</a:t>
            </a:r>
            <a:r>
              <a:rPr lang="nl-NL" dirty="0"/>
              <a:t> </a:t>
            </a:r>
            <a:r>
              <a:rPr lang="nl-NL" dirty="0" err="1"/>
              <a:t>Malderburcht</a:t>
            </a:r>
            <a:endParaRPr lang="nl-NL" dirty="0"/>
          </a:p>
          <a:p>
            <a:r>
              <a:rPr lang="nl-NL" dirty="0"/>
              <a:t>februari		start havo route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maart 		informatieavond over pakket- en profielkeuze</a:t>
            </a:r>
          </a:p>
          <a:p>
            <a:pPr marL="0" indent="0">
              <a:buNone/>
            </a:pPr>
            <a:r>
              <a:rPr lang="nl-NL" dirty="0"/>
              <a:t>				- aanbod vakken bekend</a:t>
            </a:r>
          </a:p>
          <a:p>
            <a:pPr marL="0" indent="0">
              <a:buNone/>
            </a:pPr>
            <a:r>
              <a:rPr lang="nl-NL" dirty="0"/>
              <a:t>				- eisen doorstroom havo bekend</a:t>
            </a:r>
          </a:p>
          <a:p>
            <a:pPr marL="0" indent="0">
              <a:buNone/>
            </a:pPr>
            <a:r>
              <a:rPr lang="nl-NL" dirty="0"/>
              <a:t>				- gegevens doorstroom vervolgopleidingen bekend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		adviezen vakdocenten		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1 april		doorgeven definitieve keuze pakket en profiel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7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99"/>
    </mc:Choice>
    <mc:Fallback xmlns="">
      <p:transition spd="slow" advTm="126699"/>
    </mc:Fallback>
  </mc:AlternateContent>
</p:sld>
</file>

<file path=ppt/theme/theme1.xml><?xml version="1.0" encoding="utf-8"?>
<a:theme xmlns:a="http://schemas.openxmlformats.org/drawingml/2006/main" name="Facet">
  <a:themeElements>
    <a:clrScheme name="Aangepas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6D141"/>
      </a:accent1>
      <a:accent2>
        <a:srgbClr val="2E83C3"/>
      </a:accent2>
      <a:accent3>
        <a:srgbClr val="96D141"/>
      </a:accent3>
      <a:accent4>
        <a:srgbClr val="2E83C3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4E1AB429A56746AF6985875DCB56BB" ma:contentTypeVersion="11" ma:contentTypeDescription="Een nieuw document maken." ma:contentTypeScope="" ma:versionID="d21cfacaa30c4470fb7070f7a19ce441">
  <xsd:schema xmlns:xsd="http://www.w3.org/2001/XMLSchema" xmlns:xs="http://www.w3.org/2001/XMLSchema" xmlns:p="http://schemas.microsoft.com/office/2006/metadata/properties" xmlns:ns2="de6f4fee-2ca5-47cf-a179-b4374716942e" xmlns:ns3="b93d870d-66e6-4801-9cee-407a2a98cfdd" targetNamespace="http://schemas.microsoft.com/office/2006/metadata/properties" ma:root="true" ma:fieldsID="2c4086dd32f50486d9d3e074320ff3af" ns2:_="" ns3:_="">
    <xsd:import namespace="de6f4fee-2ca5-47cf-a179-b4374716942e"/>
    <xsd:import namespace="b93d870d-66e6-4801-9cee-407a2a98cfd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f4fee-2ca5-47cf-a179-b4374716942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d870d-66e6-4801-9cee-407a2a98c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C41EE3-D25C-459E-98A0-1800AD88D046}"/>
</file>

<file path=customXml/itemProps2.xml><?xml version="1.0" encoding="utf-8"?>
<ds:datastoreItem xmlns:ds="http://schemas.openxmlformats.org/officeDocument/2006/customXml" ds:itemID="{2A36213A-D200-4493-9E78-84BC274583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FC42E7-343C-40CD-A246-9274AF409AE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a2292898-ada9-4e9b-aa6d-66f95ae49daf"/>
    <ds:schemaRef ds:uri="http://schemas.openxmlformats.org/package/2006/metadata/core-properties"/>
    <ds:schemaRef ds:uri="360e8732-113b-4d48-b873-b542879a07c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197</Words>
  <Application>Microsoft Office PowerPoint</Application>
  <PresentationFormat>Breedbeeld</PresentationFormat>
  <Paragraphs>56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Informatieavond  leerjaar 3 2021 - 2022</vt:lpstr>
      <vt:lpstr>Programma </vt:lpstr>
      <vt:lpstr>Schooljaar 3</vt:lpstr>
      <vt:lpstr>Belangrijke keuzes</vt:lpstr>
      <vt:lpstr>Belangrijke keuzes &amp; begeleiding</vt:lpstr>
      <vt:lpstr>Belangrijke keuzes &amp; begeleiding</vt:lpstr>
      <vt:lpstr>Loopbaan Oriëntatie Beroep</vt:lpstr>
      <vt:lpstr>HAVO doorstroomtraject</vt:lpstr>
      <vt:lpstr>tijdpad</vt:lpstr>
      <vt:lpstr>Informatieavond  leerjaar 3 2021 - 2022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  klas 3 coronaproof</dc:title>
  <dc:creator>Windows-gebruiker</dc:creator>
  <cp:lastModifiedBy>Els Hendrickx</cp:lastModifiedBy>
  <cp:revision>11</cp:revision>
  <dcterms:created xsi:type="dcterms:W3CDTF">2020-08-31T13:40:09Z</dcterms:created>
  <dcterms:modified xsi:type="dcterms:W3CDTF">2021-09-22T07:51:32Z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0x010100334E1AB429A56746AF6985875DCB56BB</vt:lpwstr>
  </property>
</Properties>
</file>